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15.jpg" descr="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16.jpg" descr="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17.jpg" descr="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18.jpg" descr="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19.jpg" descr="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20.jpg" descr="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21.jpg" descr="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22.jpg" descr="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23.jpg" descr="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24.jpg" descr="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25.jpg" descr="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26.jpg" descr="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27.jpg" descr="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28.jpg" descr="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29.jpg" descr="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30.jpg" descr="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31.jpg" descr="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32.jpg" descr="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33.jpg" descr="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34.jpg" descr="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35.jpg" descr="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36.jpg" descr="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37.jpg" descr="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38.jpg" descr="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39.jpg" descr="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40.jpg" descr="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41.jpg" descr="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42.jpg" descr="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43.jpg" descr="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44.jpg" descr="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Body Level One…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Copy of Save Soil Presentation for Secondary Schools.jpg" descr="Copy of Save Soil Presentation for Secondary School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46.jpg" descr="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47.jpg" descr="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48.jpg" descr="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49.jpg" descr="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50.jpg" descr="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51.jpg" descr="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52.jpg" descr="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53.jpg" descr="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54.jpg" descr="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55.jpg" descr="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56.jpg" descr="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4" name="57.jpg" descr="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9" name="58.jpg" descr="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4" name="59.jpg" descr="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9" name="60.jpg" descr="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4" name="61.jpg" descr="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9" name="62.jpg" descr="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4" name="63.jpg" descr="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64.jpg" descr="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4" name="65.jpg" descr="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9" name="66.jpg" descr="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4" name="67.jpg" descr="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9" name="68.jpg" descr="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4" name="69.jpg" descr="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9" name="70.jpg" descr="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4" name="71.jpg" descr="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9" name="72.jpg" descr="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4" name="73.jpg" descr="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9" name="74.jpg" descr="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4" name="75.jpg" descr="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9" name="76.jpg" descr="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4" name="77.jpg" descr="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9" name="78.jpg" descr="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4" name="79.jpg" descr="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9" name="80.jpg" descr="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4" name="81.jpg" descr="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9" name="82.jpg" descr="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4" name="83.jpg" descr="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9" name="84.jpg" descr="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4" name="85.jpg" descr="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9" name="86.jpg" descr="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4" name="87.jpg" descr="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9" name="88.jpg" descr="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4" name="89.jpg" descr="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9" name="90.jpg" descr="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4" name="91.jpg" descr="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9" name="92.jpg" descr="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4" name="93.jpg" descr="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9" name="94.jpg" descr="9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4" name="95.jpg" descr="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9" name="96.jpg" descr="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4" name="97.jpg" descr="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7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9" name="98.jpg" descr="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